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5"/>
  </p:notesMasterIdLst>
  <p:sldIdLst>
    <p:sldId id="256" r:id="rId2"/>
    <p:sldId id="257" r:id="rId3"/>
    <p:sldId id="259" r:id="rId4"/>
    <p:sldId id="297" r:id="rId5"/>
    <p:sldId id="260" r:id="rId6"/>
    <p:sldId id="261" r:id="rId7"/>
    <p:sldId id="282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5" r:id="rId17"/>
    <p:sldId id="294" r:id="rId18"/>
    <p:sldId id="263" r:id="rId19"/>
    <p:sldId id="264" r:id="rId20"/>
    <p:sldId id="268" r:id="rId21"/>
    <p:sldId id="270" r:id="rId22"/>
    <p:sldId id="269" r:id="rId23"/>
    <p:sldId id="272" r:id="rId24"/>
    <p:sldId id="266" r:id="rId25"/>
    <p:sldId id="273" r:id="rId26"/>
    <p:sldId id="281" r:id="rId27"/>
    <p:sldId id="280" r:id="rId28"/>
    <p:sldId id="275" r:id="rId29"/>
    <p:sldId id="276" r:id="rId30"/>
    <p:sldId id="277" r:id="rId31"/>
    <p:sldId id="278" r:id="rId32"/>
    <p:sldId id="279" r:id="rId33"/>
    <p:sldId id="296" r:id="rId34"/>
  </p:sldIdLst>
  <p:sldSz cx="10287000" cy="6858000" type="35mm"/>
  <p:notesSz cx="6858000" cy="9144000"/>
  <p:defaultTextStyle>
    <a:defPPr>
      <a:defRPr lang="en-US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DF7"/>
    <a:srgbClr val="FFED95"/>
    <a:srgbClr val="007336"/>
    <a:srgbClr val="F36F23"/>
    <a:srgbClr val="5C2D91"/>
    <a:srgbClr val="9BCC65"/>
    <a:srgbClr val="DA213D"/>
    <a:srgbClr val="007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/>
    <p:restoredTop sz="92913"/>
  </p:normalViewPr>
  <p:slideViewPr>
    <p:cSldViewPr snapToGrid="0" snapToObjects="1">
      <p:cViewPr varScale="1">
        <p:scale>
          <a:sx n="114" d="100"/>
          <a:sy n="114" d="100"/>
        </p:scale>
        <p:origin x="12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40C52-A92E-264B-8C1C-D03703FF8D2A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B6E23-DC2C-C846-A980-DA213616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6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3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5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9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3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9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7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3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8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28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4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C36DB-B704-4B42-B453-5932559CCEFD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B2FD3-CB25-9440-870B-30963C1CD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4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658" b="5875"/>
          <a:stretch/>
        </p:blipFill>
        <p:spPr>
          <a:xfrm>
            <a:off x="2619702" y="250845"/>
            <a:ext cx="5476334" cy="6356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762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6"/>
          <a:stretch/>
        </p:blipFill>
        <p:spPr>
          <a:xfrm>
            <a:off x="0" y="0"/>
            <a:ext cx="10287000" cy="1530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D1689C-18FB-4420-A37C-957B51D8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57375"/>
            <a:ext cx="8153400" cy="314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9E937F-3F52-4713-9025-872ACF19EFC5}"/>
              </a:ext>
            </a:extLst>
          </p:cNvPr>
          <p:cNvSpPr/>
          <p:nvPr/>
        </p:nvSpPr>
        <p:spPr>
          <a:xfrm>
            <a:off x="7746715" y="2363056"/>
            <a:ext cx="462337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8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6"/>
          <a:stretch/>
        </p:blipFill>
        <p:spPr>
          <a:xfrm>
            <a:off x="0" y="0"/>
            <a:ext cx="10287000" cy="1530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B4104-14C6-4F77-9624-CA14C8DB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5" y="1733550"/>
            <a:ext cx="7943850" cy="339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FE5AA0-3041-40B3-88CF-C061857DBB40}"/>
              </a:ext>
            </a:extLst>
          </p:cNvPr>
          <p:cNvSpPr/>
          <p:nvPr/>
        </p:nvSpPr>
        <p:spPr>
          <a:xfrm>
            <a:off x="7941923" y="2558264"/>
            <a:ext cx="554805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3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6"/>
          <a:stretch/>
        </p:blipFill>
        <p:spPr>
          <a:xfrm>
            <a:off x="0" y="0"/>
            <a:ext cx="10287000" cy="1530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AC570-3AEE-44F2-829F-DB4FD0B5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714500"/>
            <a:ext cx="787717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7A7E6B-94F9-4A1B-A476-28E844806495}"/>
              </a:ext>
            </a:extLst>
          </p:cNvPr>
          <p:cNvSpPr/>
          <p:nvPr/>
        </p:nvSpPr>
        <p:spPr>
          <a:xfrm>
            <a:off x="5024063" y="2178122"/>
            <a:ext cx="462337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6"/>
          <a:stretch/>
        </p:blipFill>
        <p:spPr>
          <a:xfrm>
            <a:off x="0" y="0"/>
            <a:ext cx="10287000" cy="1530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91A2E6-59F3-4AFE-A1A1-A40EA8FD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1676400"/>
            <a:ext cx="8010525" cy="350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63085E-3B50-43C0-B808-3F5C9F8B2362}"/>
              </a:ext>
            </a:extLst>
          </p:cNvPr>
          <p:cNvSpPr/>
          <p:nvPr/>
        </p:nvSpPr>
        <p:spPr>
          <a:xfrm>
            <a:off x="7972745" y="2137024"/>
            <a:ext cx="462337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17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6"/>
          <a:stretch/>
        </p:blipFill>
        <p:spPr>
          <a:xfrm>
            <a:off x="0" y="0"/>
            <a:ext cx="10287000" cy="1530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0A058-35B3-483C-B505-D5E19809A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1890712"/>
            <a:ext cx="7981950" cy="307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AF0F5-11F6-4423-B6DC-C07D3089D290}"/>
              </a:ext>
            </a:extLst>
          </p:cNvPr>
          <p:cNvSpPr/>
          <p:nvPr/>
        </p:nvSpPr>
        <p:spPr>
          <a:xfrm>
            <a:off x="6287783" y="2373330"/>
            <a:ext cx="462337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0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6"/>
          <a:stretch/>
        </p:blipFill>
        <p:spPr>
          <a:xfrm>
            <a:off x="0" y="0"/>
            <a:ext cx="10287000" cy="1530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D3775B-C2AA-431F-AB2B-B4C7039BA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700212"/>
            <a:ext cx="7991475" cy="3457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935EF0-08D5-4DF5-8684-85FD6A87D3EA}"/>
              </a:ext>
            </a:extLst>
          </p:cNvPr>
          <p:cNvSpPr/>
          <p:nvPr/>
        </p:nvSpPr>
        <p:spPr>
          <a:xfrm>
            <a:off x="5917915" y="2147299"/>
            <a:ext cx="462337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935EF0-08D5-4DF5-8684-85FD6A87D3EA}"/>
              </a:ext>
            </a:extLst>
          </p:cNvPr>
          <p:cNvSpPr/>
          <p:nvPr/>
        </p:nvSpPr>
        <p:spPr>
          <a:xfrm>
            <a:off x="5917915" y="2147299"/>
            <a:ext cx="462337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EB2FB-5C4B-4BBF-A015-337482CF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45" y="609816"/>
            <a:ext cx="8351710" cy="56383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1C4976-194E-48EB-BD4A-60BE46196945}"/>
              </a:ext>
            </a:extLst>
          </p:cNvPr>
          <p:cNvSpPr/>
          <p:nvPr/>
        </p:nvSpPr>
        <p:spPr>
          <a:xfrm>
            <a:off x="3431569" y="1109609"/>
            <a:ext cx="349321" cy="154112"/>
          </a:xfrm>
          <a:prstGeom prst="rect">
            <a:avLst/>
          </a:prstGeom>
          <a:solidFill>
            <a:srgbClr val="DB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70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BCFC16-6824-4424-A58D-CB9FDB3CF569}"/>
              </a:ext>
            </a:extLst>
          </p:cNvPr>
          <p:cNvGrpSpPr/>
          <p:nvPr/>
        </p:nvGrpSpPr>
        <p:grpSpPr>
          <a:xfrm>
            <a:off x="2197600" y="287676"/>
            <a:ext cx="5419541" cy="6398547"/>
            <a:chOff x="2197600" y="287676"/>
            <a:chExt cx="5419541" cy="6398547"/>
          </a:xfrm>
        </p:grpSpPr>
        <p:pic>
          <p:nvPicPr>
            <p:cNvPr id="1026" name="6604CD09-4921-40E3-BD99-958538BDBEBE" descr="image002">
              <a:extLst>
                <a:ext uri="{FF2B5EF4-FFF2-40B4-BE49-F238E27FC236}">
                  <a16:creationId xmlns:a16="http://schemas.microsoft.com/office/drawing/2014/main" id="{1F1AF06B-09DD-446B-BD8F-BFB1F1BC6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858" y="1669178"/>
              <a:ext cx="4947283" cy="5017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B4A28F-6725-42DD-A058-2630FAB0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7600" y="457360"/>
              <a:ext cx="3781960" cy="106112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0A4FE1E-C065-4B91-BF2B-93FF983575C0}"/>
                </a:ext>
              </a:extLst>
            </p:cNvPr>
            <p:cNvSpPr/>
            <p:nvPr/>
          </p:nvSpPr>
          <p:spPr>
            <a:xfrm>
              <a:off x="5486400" y="287676"/>
              <a:ext cx="1304818" cy="6472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DB6D53-06A6-43F9-9BE2-958E2F332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15" t="5973"/>
            <a:stretch/>
          </p:blipFill>
          <p:spPr>
            <a:xfrm>
              <a:off x="4816974" y="3575407"/>
              <a:ext cx="665573" cy="1388193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AF88A78-7835-4FBE-BCC0-EE9258D7FD50}"/>
              </a:ext>
            </a:extLst>
          </p:cNvPr>
          <p:cNvSpPr/>
          <p:nvPr/>
        </p:nvSpPr>
        <p:spPr>
          <a:xfrm>
            <a:off x="0" y="0"/>
            <a:ext cx="2116476" cy="6858000"/>
          </a:xfrm>
          <a:prstGeom prst="rect">
            <a:avLst/>
          </a:prstGeom>
          <a:solidFill>
            <a:srgbClr val="FFED95"/>
          </a:solidFill>
          <a:ln>
            <a:solidFill>
              <a:srgbClr val="FFE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854D6-B90C-40FF-B135-D2B5E4D7605F}"/>
              </a:ext>
            </a:extLst>
          </p:cNvPr>
          <p:cNvSpPr/>
          <p:nvPr/>
        </p:nvSpPr>
        <p:spPr>
          <a:xfrm>
            <a:off x="8166350" y="0"/>
            <a:ext cx="2116476" cy="6858000"/>
          </a:xfrm>
          <a:prstGeom prst="rect">
            <a:avLst/>
          </a:prstGeom>
          <a:solidFill>
            <a:srgbClr val="FFED95"/>
          </a:solidFill>
          <a:ln>
            <a:solidFill>
              <a:srgbClr val="FFE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46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099"/>
          <a:stretch/>
        </p:blipFill>
        <p:spPr>
          <a:xfrm>
            <a:off x="2260210" y="122039"/>
            <a:ext cx="5766579" cy="661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FEB0D-C9A4-D840-81E7-B57AFA8F8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9" b="23711"/>
          <a:stretch/>
        </p:blipFill>
        <p:spPr>
          <a:xfrm>
            <a:off x="-1" y="0"/>
            <a:ext cx="10384119" cy="1461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F3BE6-D1AD-2341-8362-CC40C0428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73" b="11352"/>
          <a:stretch/>
        </p:blipFill>
        <p:spPr>
          <a:xfrm>
            <a:off x="775473" y="2230180"/>
            <a:ext cx="2352499" cy="767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822DA-6BA2-7E47-9C02-EEF3216EE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73" y="3070598"/>
            <a:ext cx="2352499" cy="827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AF5DEC-EFD2-4042-8D2C-D4C4B5984D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037"/>
          <a:stretch/>
        </p:blipFill>
        <p:spPr>
          <a:xfrm>
            <a:off x="775472" y="3970859"/>
            <a:ext cx="2329499" cy="854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EE23C-4471-1647-8F99-D53D01497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683" y="2230180"/>
            <a:ext cx="2361036" cy="1210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41A37-7B9C-3040-BF46-ACB295FBF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73" y="4898197"/>
            <a:ext cx="2352499" cy="885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62FF-E625-C34D-9F11-796FF9082C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6304" y="3589573"/>
            <a:ext cx="2361036" cy="762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48C073-0C39-7941-9542-AA7B0E046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304" y="4532565"/>
            <a:ext cx="2456627" cy="1100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E9889-C2F0-E946-8BC4-8F6627C3AD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8673" y="2468611"/>
            <a:ext cx="2384339" cy="1203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53D2A2-9475-1242-ACAB-4BC85DA8F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6431" y="3887029"/>
            <a:ext cx="2438457" cy="160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2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99621CA-FC3D-004B-BE4E-208888BF2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6FFA8B-F841-C143-B563-9E8B32D5787C}"/>
              </a:ext>
            </a:extLst>
          </p:cNvPr>
          <p:cNvSpPr txBox="1"/>
          <p:nvPr/>
        </p:nvSpPr>
        <p:spPr>
          <a:xfrm>
            <a:off x="274488" y="476859"/>
            <a:ext cx="339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Writing Team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A9C92-4287-3A48-914B-6C325BDF148C}"/>
              </a:ext>
            </a:extLst>
          </p:cNvPr>
          <p:cNvGrpSpPr/>
          <p:nvPr/>
        </p:nvGrpSpPr>
        <p:grpSpPr>
          <a:xfrm>
            <a:off x="306677" y="1121079"/>
            <a:ext cx="7660370" cy="4439677"/>
            <a:chOff x="1214198" y="82699"/>
            <a:chExt cx="7660370" cy="44396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42C73C-5277-734B-8436-66DCD823CDEE}"/>
                </a:ext>
              </a:extLst>
            </p:cNvPr>
            <p:cNvSpPr txBox="1"/>
            <p:nvPr/>
          </p:nvSpPr>
          <p:spPr>
            <a:xfrm>
              <a:off x="4580753" y="82699"/>
              <a:ext cx="4293815" cy="443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Melissa Rockett, MPA</a:t>
              </a:r>
            </a:p>
            <a:p>
              <a:r>
                <a:rPr lang="en-US" sz="1600" dirty="0"/>
                <a:t>Built Environment Coordinator</a:t>
              </a:r>
            </a:p>
            <a:p>
              <a:r>
                <a:rPr lang="en-US" sz="1600" dirty="0"/>
                <a:t>NC Division of Public Health</a:t>
              </a:r>
            </a:p>
            <a:p>
              <a:endParaRPr lang="en-US" sz="1600" dirty="0"/>
            </a:p>
            <a:p>
              <a:r>
                <a:rPr lang="en-US" sz="1600" dirty="0">
                  <a:solidFill>
                    <a:schemeClr val="bg1"/>
                  </a:solidFill>
                </a:rPr>
                <a:t>Catherine Hill, MS, RDN, LDN</a:t>
              </a:r>
            </a:p>
            <a:p>
              <a:r>
                <a:rPr lang="en-US" sz="1600" dirty="0"/>
                <a:t>Healthy Eating and Communications Coordinator</a:t>
              </a:r>
            </a:p>
            <a:p>
              <a:r>
                <a:rPr lang="en-US" sz="1600" dirty="0"/>
                <a:t>NC Division of Public Health</a:t>
              </a:r>
            </a:p>
            <a:p>
              <a:endParaRPr lang="en-US" sz="1600" dirty="0"/>
            </a:p>
            <a:p>
              <a:r>
                <a:rPr lang="en-US" sz="1600" dirty="0">
                  <a:solidFill>
                    <a:schemeClr val="bg1"/>
                  </a:solidFill>
                </a:rPr>
                <a:t>Carolyn Dunn, PhD, RDN, LDN</a:t>
              </a:r>
            </a:p>
            <a:p>
              <a:r>
                <a:rPr lang="en-US" sz="1600" dirty="0"/>
                <a:t>William Neal Reynolds Distinguished Professor and Dept. Head</a:t>
              </a:r>
            </a:p>
            <a:p>
              <a:r>
                <a:rPr lang="en-US" sz="1600" dirty="0"/>
                <a:t>NC State University</a:t>
              </a:r>
            </a:p>
            <a:p>
              <a:endParaRPr lang="en-US" sz="1600" dirty="0"/>
            </a:p>
            <a:p>
              <a:r>
                <a:rPr lang="en-US" sz="1600" dirty="0">
                  <a:solidFill>
                    <a:schemeClr val="bg1"/>
                  </a:solidFill>
                </a:rPr>
                <a:t>Jenni Albright, MPH, RDN, LDN</a:t>
              </a:r>
            </a:p>
            <a:p>
              <a:r>
                <a:rPr lang="en-US" sz="1600" dirty="0"/>
                <a:t>Eat Smart, Move More Coordinator</a:t>
              </a:r>
            </a:p>
            <a:p>
              <a:endParaRPr lang="en-US" sz="1600" dirty="0"/>
            </a:p>
            <a:p>
              <a:r>
                <a:rPr lang="en-US" sz="1600" dirty="0"/>
                <a:t> </a:t>
              </a:r>
            </a:p>
            <a:p>
              <a:endParaRPr lang="en-US" sz="10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720051-D755-D64A-98C6-DF3E0D90C333}"/>
                </a:ext>
              </a:extLst>
            </p:cNvPr>
            <p:cNvSpPr/>
            <p:nvPr/>
          </p:nvSpPr>
          <p:spPr>
            <a:xfrm>
              <a:off x="1214198" y="82699"/>
              <a:ext cx="3165988" cy="4416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Kathy </a:t>
              </a:r>
              <a:r>
                <a:rPr lang="en-US" sz="1600" dirty="0" err="1">
                  <a:solidFill>
                    <a:schemeClr val="bg1"/>
                  </a:solidFill>
                </a:rPr>
                <a:t>Kolasa</a:t>
              </a:r>
              <a:r>
                <a:rPr lang="en-US" sz="1600" dirty="0">
                  <a:solidFill>
                    <a:schemeClr val="bg1"/>
                  </a:solidFill>
                </a:rPr>
                <a:t>, PhD, RDN, LDN</a:t>
              </a:r>
            </a:p>
            <a:p>
              <a:r>
                <a:rPr lang="en-US" sz="1600" dirty="0"/>
                <a:t>Professor Emeritus</a:t>
              </a:r>
            </a:p>
            <a:p>
              <a:r>
                <a:rPr lang="en-US" sz="1600" dirty="0"/>
                <a:t>Brody School of Medicine, </a:t>
              </a:r>
            </a:p>
            <a:p>
              <a:r>
                <a:rPr lang="en-US" sz="1600" dirty="0"/>
                <a:t>East Carolina University</a:t>
              </a:r>
            </a:p>
            <a:p>
              <a:endParaRPr lang="en-US" sz="1600" dirty="0">
                <a:solidFill>
                  <a:schemeClr val="bg1"/>
                </a:solidFill>
              </a:endParaRPr>
            </a:p>
            <a:p>
              <a:r>
                <a:rPr lang="en-US" sz="1600" dirty="0">
                  <a:solidFill>
                    <a:schemeClr val="bg1"/>
                  </a:solidFill>
                </a:rPr>
                <a:t>Sheree </a:t>
              </a:r>
              <a:r>
                <a:rPr lang="en-US" sz="1600" dirty="0" err="1">
                  <a:solidFill>
                    <a:schemeClr val="bg1"/>
                  </a:solidFill>
                </a:rPr>
                <a:t>Vodicka</a:t>
              </a:r>
              <a:r>
                <a:rPr lang="en-US" sz="1600" dirty="0">
                  <a:solidFill>
                    <a:schemeClr val="bg1"/>
                  </a:solidFill>
                </a:rPr>
                <a:t>, MPH, RDN, LDN</a:t>
              </a:r>
            </a:p>
            <a:p>
              <a:r>
                <a:rPr lang="en-US" sz="1600" dirty="0"/>
                <a:t>Chief Executive Officer</a:t>
              </a:r>
            </a:p>
            <a:p>
              <a:r>
                <a:rPr lang="en-US" sz="1600" dirty="0"/>
                <a:t>NC Alliance of YMCA’s</a:t>
              </a:r>
            </a:p>
            <a:p>
              <a:endParaRPr lang="en-US" sz="1600" dirty="0">
                <a:solidFill>
                  <a:schemeClr val="bg1"/>
                </a:solidFill>
              </a:endParaRPr>
            </a:p>
            <a:p>
              <a:r>
                <a:rPr lang="en-US" sz="1600" dirty="0">
                  <a:solidFill>
                    <a:schemeClr val="bg1"/>
                  </a:solidFill>
                </a:rPr>
                <a:t>Dave Gardner, DA</a:t>
              </a:r>
            </a:p>
            <a:p>
              <a:r>
                <a:rPr lang="en-US" sz="1600" dirty="0"/>
                <a:t>Worksite Wellness and Early Care and Education Coordinator</a:t>
              </a:r>
            </a:p>
            <a:p>
              <a:r>
                <a:rPr lang="en-US" sz="1600" dirty="0"/>
                <a:t>NC Division of Public Health</a:t>
              </a:r>
            </a:p>
            <a:p>
              <a:endParaRPr lang="en-US" sz="1600" dirty="0"/>
            </a:p>
            <a:p>
              <a:r>
                <a:rPr lang="en-US" sz="1600" dirty="0">
                  <a:solidFill>
                    <a:schemeClr val="bg1"/>
                  </a:solidFill>
                </a:rPr>
                <a:t>Cathy Thomas, </a:t>
              </a:r>
              <a:r>
                <a:rPr lang="en-US" sz="1600" dirty="0" err="1">
                  <a:solidFill>
                    <a:schemeClr val="bg1"/>
                  </a:solidFill>
                </a:rPr>
                <a:t>MAEd</a:t>
              </a:r>
              <a:endParaRPr lang="en-US" sz="1600" dirty="0">
                <a:solidFill>
                  <a:schemeClr val="bg1"/>
                </a:solidFill>
              </a:endParaRPr>
            </a:p>
            <a:p>
              <a:r>
                <a:rPr lang="en-US" sz="1600" dirty="0"/>
                <a:t>Branch Manager</a:t>
              </a:r>
            </a:p>
            <a:p>
              <a:r>
                <a:rPr lang="en-US" sz="1600" dirty="0"/>
                <a:t>NC Division of Public Health</a:t>
              </a:r>
            </a:p>
            <a:p>
              <a:endParaRPr lang="en-US" sz="9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D678BE9-D167-4946-BBB7-7B74453B6845}"/>
              </a:ext>
            </a:extLst>
          </p:cNvPr>
          <p:cNvSpPr txBox="1"/>
          <p:nvPr/>
        </p:nvSpPr>
        <p:spPr>
          <a:xfrm>
            <a:off x="7543800" y="4989258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First-Line Reviewers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Tekeela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Greeen</a:t>
            </a:r>
            <a:r>
              <a:rPr lang="en-US" sz="1200" dirty="0">
                <a:solidFill>
                  <a:schemeClr val="bg1"/>
                </a:solidFill>
              </a:rPr>
              <a:t>, PhD, MPH, CHES</a:t>
            </a:r>
          </a:p>
          <a:p>
            <a:r>
              <a:rPr lang="en-US" sz="1200" dirty="0"/>
              <a:t>Consultant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Diane Beth, MS, RDN, LDN</a:t>
            </a:r>
          </a:p>
          <a:p>
            <a:r>
              <a:rPr lang="en-US" sz="1200" dirty="0"/>
              <a:t>Nutrition Program Consultant</a:t>
            </a:r>
          </a:p>
          <a:p>
            <a:r>
              <a:rPr lang="en-US" sz="1200" dirty="0"/>
              <a:t>NC Division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23916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4" y="201729"/>
            <a:ext cx="4340538" cy="1326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8800" y="201729"/>
            <a:ext cx="4103482" cy="1326951"/>
          </a:xfrm>
          <a:prstGeom prst="rect">
            <a:avLst/>
          </a:prstGeom>
          <a:solidFill>
            <a:srgbClr val="DD3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064CCC-7287-4468-B121-9BCF701DE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710" y="1528680"/>
            <a:ext cx="7512785" cy="3012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6A6587-2CFD-4A30-88A7-BE298209F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77" y="4355198"/>
            <a:ext cx="3671623" cy="1928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9E958E-637C-4198-B22A-47E2A7BC0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069"/>
          <a:stretch/>
        </p:blipFill>
        <p:spPr>
          <a:xfrm>
            <a:off x="5120411" y="4541160"/>
            <a:ext cx="3671251" cy="160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46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4" y="201729"/>
            <a:ext cx="4340538" cy="1326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8800" y="201729"/>
            <a:ext cx="4103482" cy="1326951"/>
          </a:xfrm>
          <a:prstGeom prst="rect">
            <a:avLst/>
          </a:prstGeom>
          <a:solidFill>
            <a:srgbClr val="DD3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7705A-505C-4C31-886B-C4936070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367" y="1528680"/>
            <a:ext cx="3460331" cy="497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2D3B3B-14D6-45FF-8926-0575941FD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802" y="1528681"/>
            <a:ext cx="3487487" cy="457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57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4" y="201729"/>
            <a:ext cx="4340538" cy="1326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8800" y="201729"/>
            <a:ext cx="4103482" cy="1326951"/>
          </a:xfrm>
          <a:prstGeom prst="rect">
            <a:avLst/>
          </a:prstGeom>
          <a:solidFill>
            <a:srgbClr val="DD3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ABCFB8-451A-4AAE-8661-9112A291B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683" y="1606710"/>
            <a:ext cx="3531765" cy="386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5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BA4C7-6470-4BAC-8E8F-05D9D59F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4" y="201729"/>
            <a:ext cx="3594258" cy="1326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92B418-7EF0-4BB8-AA3B-3A34F09C8908}"/>
              </a:ext>
            </a:extLst>
          </p:cNvPr>
          <p:cNvSpPr/>
          <p:nvPr/>
        </p:nvSpPr>
        <p:spPr>
          <a:xfrm>
            <a:off x="4382522" y="201729"/>
            <a:ext cx="4849760" cy="1326951"/>
          </a:xfrm>
          <a:prstGeom prst="rect">
            <a:avLst/>
          </a:prstGeom>
          <a:solidFill>
            <a:srgbClr val="00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07A1AB-A5D8-4810-AB4B-BA595BF80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77" y="1590238"/>
            <a:ext cx="7406826" cy="49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9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92B418-7EF0-4BB8-AA3B-3A34F09C8908}"/>
              </a:ext>
            </a:extLst>
          </p:cNvPr>
          <p:cNvSpPr/>
          <p:nvPr/>
        </p:nvSpPr>
        <p:spPr>
          <a:xfrm>
            <a:off x="4382522" y="201729"/>
            <a:ext cx="4849760" cy="1326951"/>
          </a:xfrm>
          <a:prstGeom prst="rect">
            <a:avLst/>
          </a:prstGeom>
          <a:solidFill>
            <a:srgbClr val="00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55E73-8B1A-4FB3-84A1-11A2E2BD5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90" y="203828"/>
            <a:ext cx="3348932" cy="1324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79F4B8-7A03-4E61-A191-DF925FA87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997" y="1595785"/>
            <a:ext cx="6301006" cy="49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2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92B418-7EF0-4BB8-AA3B-3A34F09C8908}"/>
              </a:ext>
            </a:extLst>
          </p:cNvPr>
          <p:cNvSpPr/>
          <p:nvPr/>
        </p:nvSpPr>
        <p:spPr>
          <a:xfrm>
            <a:off x="3397541" y="201729"/>
            <a:ext cx="5834741" cy="1326951"/>
          </a:xfrm>
          <a:prstGeom prst="rect">
            <a:avLst/>
          </a:prstGeom>
          <a:solidFill>
            <a:srgbClr val="00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11538-8D7E-42DF-BAB3-506B615EB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" r="15747" b="4751"/>
          <a:stretch/>
        </p:blipFill>
        <p:spPr>
          <a:xfrm>
            <a:off x="788264" y="201729"/>
            <a:ext cx="2693166" cy="132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8B482-037E-4254-A2AB-177D8DD1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77" y="1673774"/>
            <a:ext cx="6862124" cy="44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3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01942" y="201729"/>
            <a:ext cx="4630340" cy="1326951"/>
          </a:xfrm>
          <a:prstGeom prst="rect">
            <a:avLst/>
          </a:prstGeom>
          <a:solidFill>
            <a:srgbClr val="DA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F68BD9-EBD3-45DB-AABB-2697F12F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4" y="202867"/>
            <a:ext cx="3813678" cy="1326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A5DD00-B252-4E58-A431-F48F965BE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654" y="1541677"/>
            <a:ext cx="3457846" cy="4601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F0A49-AEDD-4D67-AC82-65130565D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49" y="1541677"/>
            <a:ext cx="3466916" cy="1427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3B941-274F-4B3E-9BB9-36D5C734E1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992"/>
          <a:stretch/>
        </p:blipFill>
        <p:spPr>
          <a:xfrm>
            <a:off x="5394949" y="2982228"/>
            <a:ext cx="3457845" cy="253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0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01942" y="201729"/>
            <a:ext cx="4630340" cy="1326951"/>
          </a:xfrm>
          <a:prstGeom prst="rect">
            <a:avLst/>
          </a:prstGeom>
          <a:solidFill>
            <a:srgbClr val="DA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F68BD9-EBD3-45DB-AABB-2697F12F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4" y="202867"/>
            <a:ext cx="3813678" cy="1326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3B941-274F-4B3E-9BB9-36D5C734E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86"/>
          <a:stretch/>
        </p:blipFill>
        <p:spPr>
          <a:xfrm>
            <a:off x="1336656" y="1661096"/>
            <a:ext cx="3457845" cy="132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6F31F-919D-40AE-B48D-17B04101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250" y="1528680"/>
            <a:ext cx="3854094" cy="22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2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20211" y="201729"/>
            <a:ext cx="4912071" cy="1326951"/>
          </a:xfrm>
          <a:prstGeom prst="rect">
            <a:avLst/>
          </a:prstGeom>
          <a:solidFill>
            <a:srgbClr val="9BC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495FA-881E-4722-8FF8-0BAFA92FF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4" y="201728"/>
            <a:ext cx="3531947" cy="1328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E56DA-9638-4828-8465-5AAF019B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31" y="1638573"/>
            <a:ext cx="6833138" cy="44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60273" y="201729"/>
            <a:ext cx="5172010" cy="1326951"/>
          </a:xfrm>
          <a:prstGeom prst="rect">
            <a:avLst/>
          </a:prstGeom>
          <a:solidFill>
            <a:srgbClr val="5C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55FE6-DB14-4A26-BB23-A9CC1F10D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75"/>
          <a:stretch/>
        </p:blipFill>
        <p:spPr>
          <a:xfrm>
            <a:off x="788264" y="201728"/>
            <a:ext cx="3272008" cy="1326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9ABB21-09D7-40AF-9BAA-DAAC71BCA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89" b="14837"/>
          <a:stretch/>
        </p:blipFill>
        <p:spPr>
          <a:xfrm>
            <a:off x="1675818" y="1571666"/>
            <a:ext cx="3081117" cy="4982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F77B1-CBE7-4B25-A645-8A2887385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45" r="51065"/>
          <a:stretch/>
        </p:blipFill>
        <p:spPr>
          <a:xfrm>
            <a:off x="5403060" y="1571666"/>
            <a:ext cx="3081117" cy="919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AE23A-0BD3-4179-BC19-582AD5162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48" b="41873"/>
          <a:stretch/>
        </p:blipFill>
        <p:spPr>
          <a:xfrm>
            <a:off x="5413334" y="2449037"/>
            <a:ext cx="3143728" cy="356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0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8F955E-CA12-4A14-BA10-5B0FF00ED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75" y="0"/>
            <a:ext cx="263905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8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60273" y="201729"/>
            <a:ext cx="5172010" cy="1326951"/>
          </a:xfrm>
          <a:prstGeom prst="rect">
            <a:avLst/>
          </a:prstGeom>
          <a:solidFill>
            <a:srgbClr val="5C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55FE6-DB14-4A26-BB23-A9CC1F10D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75"/>
          <a:stretch/>
        </p:blipFill>
        <p:spPr>
          <a:xfrm>
            <a:off x="788264" y="201728"/>
            <a:ext cx="3272008" cy="132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A18F7-0C0D-40C6-BFAD-F5BE8D860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28" y="4058831"/>
            <a:ext cx="3143892" cy="1442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044411-7BBD-4C1A-B8D7-11DDDA587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228" y="1589025"/>
            <a:ext cx="3272008" cy="2500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234E7-8302-4B27-9D36-30D3A9C3E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0" y="1528680"/>
            <a:ext cx="3272008" cy="13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44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45276" y="201729"/>
            <a:ext cx="5287007" cy="1326951"/>
          </a:xfrm>
          <a:prstGeom prst="rect">
            <a:avLst/>
          </a:prstGeom>
          <a:solidFill>
            <a:srgbClr val="F3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A5D95-158B-446F-A7B5-AE0622C5A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3" b="6494"/>
          <a:stretch/>
        </p:blipFill>
        <p:spPr>
          <a:xfrm>
            <a:off x="788264" y="201727"/>
            <a:ext cx="3157012" cy="1326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F8816-BFA1-4525-9B91-2329B8B88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712681"/>
            <a:ext cx="770572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6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4584" y="201729"/>
            <a:ext cx="5687699" cy="1326951"/>
          </a:xfrm>
          <a:prstGeom prst="rect">
            <a:avLst/>
          </a:prstGeom>
          <a:solidFill>
            <a:srgbClr val="007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59" tIns="38280" rIns="76559" bIns="38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BA0F25-18A7-4036-8817-0B4912D17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8" b="8180"/>
          <a:stretch/>
        </p:blipFill>
        <p:spPr>
          <a:xfrm>
            <a:off x="788264" y="201727"/>
            <a:ext cx="2859062" cy="1324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1357E-C674-4658-96A5-C47B03F0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78" y="1839663"/>
            <a:ext cx="8214443" cy="21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44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658" b="5875"/>
          <a:stretch/>
        </p:blipFill>
        <p:spPr>
          <a:xfrm>
            <a:off x="2619702" y="250845"/>
            <a:ext cx="5476334" cy="6356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12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670"/>
          <a:stretch/>
        </p:blipFill>
        <p:spPr>
          <a:xfrm>
            <a:off x="2338803" y="246581"/>
            <a:ext cx="5609393" cy="6483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06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87111B-30C7-45E0-8AC9-154C9B088C90}"/>
              </a:ext>
            </a:extLst>
          </p:cNvPr>
          <p:cNvGrpSpPr/>
          <p:nvPr/>
        </p:nvGrpSpPr>
        <p:grpSpPr>
          <a:xfrm>
            <a:off x="274871" y="736248"/>
            <a:ext cx="9737257" cy="5385504"/>
            <a:chOff x="412582" y="875211"/>
            <a:chExt cx="9737257" cy="53855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582" y="875211"/>
              <a:ext cx="9737257" cy="53855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2DE728-1DD3-4FE8-AC99-6D0D642A0628}"/>
                </a:ext>
              </a:extLst>
            </p:cNvPr>
            <p:cNvSpPr/>
            <p:nvPr/>
          </p:nvSpPr>
          <p:spPr>
            <a:xfrm>
              <a:off x="5645792" y="996624"/>
              <a:ext cx="268447" cy="3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660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17C06B-5AA9-4371-AF2E-C40D75099373}"/>
              </a:ext>
            </a:extLst>
          </p:cNvPr>
          <p:cNvGrpSpPr/>
          <p:nvPr/>
        </p:nvGrpSpPr>
        <p:grpSpPr>
          <a:xfrm>
            <a:off x="126883" y="472779"/>
            <a:ext cx="10033233" cy="5912441"/>
            <a:chOff x="126883" y="593952"/>
            <a:chExt cx="10033233" cy="59124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883" y="593952"/>
              <a:ext cx="10033233" cy="59124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151115-CFEA-4F41-9538-ED2681BBE285}"/>
                </a:ext>
              </a:extLst>
            </p:cNvPr>
            <p:cNvSpPr/>
            <p:nvPr/>
          </p:nvSpPr>
          <p:spPr>
            <a:xfrm>
              <a:off x="6711193" y="593952"/>
              <a:ext cx="268447" cy="3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586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32"/>
          <a:stretch/>
        </p:blipFill>
        <p:spPr>
          <a:xfrm>
            <a:off x="0" y="0"/>
            <a:ext cx="10287000" cy="1839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C8034-132E-4A19-B2FF-6A086F21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38" y="2076450"/>
            <a:ext cx="8534400" cy="3943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08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6"/>
          <a:stretch/>
        </p:blipFill>
        <p:spPr>
          <a:xfrm>
            <a:off x="0" y="0"/>
            <a:ext cx="10287000" cy="1530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53227-0077-42B3-89D8-C302C31B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1530849"/>
            <a:ext cx="7972425" cy="4562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B37319-ABD2-401D-B1AA-01D566E82464}"/>
              </a:ext>
            </a:extLst>
          </p:cNvPr>
          <p:cNvSpPr/>
          <p:nvPr/>
        </p:nvSpPr>
        <p:spPr>
          <a:xfrm>
            <a:off x="5568593" y="2147298"/>
            <a:ext cx="462337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1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5777A-3EDD-244B-8594-91F2ADE2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6"/>
          <a:stretch/>
        </p:blipFill>
        <p:spPr>
          <a:xfrm>
            <a:off x="0" y="0"/>
            <a:ext cx="10287000" cy="153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136E-B02D-4B7C-B3AC-B49904B2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1595437"/>
            <a:ext cx="7972425" cy="3667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1FA293-B38F-47FD-B5E1-0A4933242AE4}"/>
              </a:ext>
            </a:extLst>
          </p:cNvPr>
          <p:cNvSpPr/>
          <p:nvPr/>
        </p:nvSpPr>
        <p:spPr>
          <a:xfrm>
            <a:off x="6801492" y="2434975"/>
            <a:ext cx="462337" cy="14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156</Words>
  <Application>Microsoft Office PowerPoint</Application>
  <PresentationFormat>35mm Slides</PresentationFormat>
  <Paragraphs>40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Hill, Catherine P</cp:lastModifiedBy>
  <cp:revision>16</cp:revision>
  <dcterms:created xsi:type="dcterms:W3CDTF">2019-11-28T21:01:27Z</dcterms:created>
  <dcterms:modified xsi:type="dcterms:W3CDTF">2020-01-06T18:27:39Z</dcterms:modified>
  <cp:category/>
</cp:coreProperties>
</file>